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7" r:id="rId2"/>
    <p:sldId id="263" r:id="rId3"/>
    <p:sldId id="265" r:id="rId4"/>
    <p:sldId id="273" r:id="rId5"/>
    <p:sldId id="275" r:id="rId6"/>
    <p:sldId id="276" r:id="rId7"/>
    <p:sldId id="277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144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5BB51-C3F4-4089-83D2-49E1815AC62E}" type="datetimeFigureOut">
              <a:rPr lang="en-IN" smtClean="0"/>
              <a:t>14-01-2017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614B-AD52-4D14-BBC5-F5562C661A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613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BDA19-D326-4C39-BAC5-7F1C7F5CCC2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4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71" y="2633530"/>
            <a:ext cx="1571584" cy="15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5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7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13" y="4612639"/>
            <a:ext cx="1292772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9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7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91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9321" y="5550473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5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5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17" y="2742832"/>
            <a:ext cx="1352504" cy="13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0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 userDrawn="1"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2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87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1638" y="2336875"/>
            <a:ext cx="8040862" cy="339626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 smtClean="0"/>
              <a:t>Sathya</a:t>
            </a:r>
            <a:r>
              <a:rPr lang="en-US" sz="3200" dirty="0" smtClean="0"/>
              <a:t> Sai Universe is the main channel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Facebook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Instagram</a:t>
            </a:r>
            <a:endParaRPr lang="en-US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Twitter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Bulletins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WhatsApp</a:t>
            </a:r>
            <a:endParaRPr 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728" y="2914246"/>
            <a:ext cx="2502593" cy="2451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57" y="2914246"/>
            <a:ext cx="2671104" cy="245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167" y="3953965"/>
            <a:ext cx="2554087" cy="2451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490" y="3953966"/>
            <a:ext cx="2567204" cy="2451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1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Sathya Sai Universe Website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8568"/>
          <a:stretch/>
        </p:blipFill>
        <p:spPr>
          <a:xfrm>
            <a:off x="839831" y="1994291"/>
            <a:ext cx="5576844" cy="48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817"/>
          <a:stretch/>
        </p:blipFill>
        <p:spPr>
          <a:xfrm>
            <a:off x="0" y="0"/>
            <a:ext cx="3997395" cy="619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98422" y="2467529"/>
            <a:ext cx="2245578" cy="620172"/>
          </a:xfrm>
          <a:prstGeom prst="rect">
            <a:avLst/>
          </a:prstGeom>
          <a:gradFill>
            <a:gsLst>
              <a:gs pos="89367">
                <a:srgbClr val="EF8B03"/>
              </a:gs>
              <a:gs pos="0">
                <a:schemeClr val="accent1">
                  <a:tint val="94000"/>
                  <a:satMod val="103000"/>
                  <a:lumMod val="102000"/>
                </a:schemeClr>
              </a:gs>
              <a:gs pos="69000">
                <a:schemeClr val="accent1">
                  <a:shade val="100000"/>
                  <a:satMod val="110000"/>
                  <a:lumMod val="100000"/>
                </a:schemeClr>
              </a:gs>
              <a:gs pos="100000">
                <a:schemeClr val="accent1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prstClr val="white"/>
                </a:solidFill>
              </a:rPr>
              <a:t>SSIO Bulletin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27565" y="3433817"/>
            <a:ext cx="2773535" cy="15953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822"/>
          <a:stretch/>
        </p:blipFill>
        <p:spPr>
          <a:xfrm>
            <a:off x="1593075" y="381516"/>
            <a:ext cx="3854834" cy="6104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7163"/>
          <a:stretch/>
        </p:blipFill>
        <p:spPr>
          <a:xfrm>
            <a:off x="2891406" y="1716831"/>
            <a:ext cx="3818787" cy="5133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6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Media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8040862" cy="35993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Please follow us and spread the word about our social media accounts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Look for </a:t>
            </a:r>
            <a:r>
              <a:rPr lang="en-US" sz="3000" b="1" dirty="0" smtClean="0"/>
              <a:t>#</a:t>
            </a:r>
            <a:r>
              <a:rPr lang="en-US" sz="3000" b="1" dirty="0" err="1" smtClean="0"/>
              <a:t>saiuniverse</a:t>
            </a:r>
            <a:endParaRPr lang="en-US" sz="3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Please let us know about YOUR social media accounts, including contact </a:t>
            </a:r>
            <a:r>
              <a:rPr lang="en-US" sz="3200" dirty="0" smtClean="0"/>
              <a:t>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We may contact your account directly</a:t>
            </a:r>
            <a:endParaRPr lang="en-US" sz="30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2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 Us Increase Awareness</a:t>
            </a:r>
            <a:endParaRPr lang="en-US" b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31638" y="2336875"/>
            <a:ext cx="8040862" cy="33962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Please follow the SSIO pages/accounts on Facebook, Instagram, 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On Facebook: Visit the page and click on the “Like” button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69620" y="4753429"/>
            <a:ext cx="5089068" cy="11103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9620" y="4753430"/>
            <a:ext cx="1715409" cy="111034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 Us Increase Awareness</a:t>
            </a:r>
            <a:endParaRPr lang="en-US" b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31638" y="2336874"/>
            <a:ext cx="8040862" cy="2554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When you see a post that you like, please click the “Like” button at the bottom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Some of your friends will see that you liked it and they may also see the post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88" y="4715100"/>
            <a:ext cx="4462529" cy="6789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51314" y="4715100"/>
            <a:ext cx="1277257" cy="678921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 Us Increase Awareness</a:t>
            </a:r>
            <a:endParaRPr lang="en-US" b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531638" y="2336874"/>
            <a:ext cx="8040862" cy="25544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Sharing is the best way to spread the word about a 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Click the “Share” button to share on your own wall, to a group you belong to, or with friends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88" y="5150529"/>
            <a:ext cx="4462529" cy="678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599" y="5150528"/>
            <a:ext cx="1516518" cy="678921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</a:t>
            </a:r>
            <a:r>
              <a:rPr lang="en-US" b="1" dirty="0" smtClean="0"/>
              <a:t>Media Guidelines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1638" y="2247900"/>
            <a:ext cx="8180562" cy="44323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Guidelines and “best practices” for social media and websites coming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Advice for now: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Focus your content on Swami’s direct teachings and Organizational news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Do not share miscellaneous inspirational quotes or get involved with sharing of social or political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Liking/</a:t>
            </a:r>
            <a:r>
              <a:rPr lang="en-US" sz="3000" dirty="0" err="1" smtClean="0"/>
              <a:t>resharing</a:t>
            </a:r>
            <a:r>
              <a:rPr lang="en-US" sz="3000" dirty="0" smtClean="0"/>
              <a:t> implies endorsement, limit yourself to staying within Sai topics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947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SaiPresentationOrange4x3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5469539-B3B1-4C60-9789-5D0ADB9D1AA3}" vid="{2824B3B7-00D4-4FD1-9C9D-27F02536B4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223</Words>
  <Application>Microsoft Office PowerPoint</Application>
  <PresentationFormat>On-screen Show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SaiPresentationOrange4x3</vt:lpstr>
      <vt:lpstr>Social Media</vt:lpstr>
      <vt:lpstr>Sathya Sai Universe Website</vt:lpstr>
      <vt:lpstr>PowerPoint Presentation</vt:lpstr>
      <vt:lpstr>Social Media</vt:lpstr>
      <vt:lpstr>Help Us Increase Awareness</vt:lpstr>
      <vt:lpstr>Help Us Increase Awareness</vt:lpstr>
      <vt:lpstr>Help Us Increase Awareness</vt:lpstr>
      <vt:lpstr>Social Media Guidelines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Journey… by Car</dc:title>
  <dc:creator>Anupom Ganguli</dc:creator>
  <cp:lastModifiedBy>Pravin Wagh</cp:lastModifiedBy>
  <cp:revision>23</cp:revision>
  <dcterms:created xsi:type="dcterms:W3CDTF">2015-06-26T06:52:57Z</dcterms:created>
  <dcterms:modified xsi:type="dcterms:W3CDTF">2017-01-15T04:14:06Z</dcterms:modified>
</cp:coreProperties>
</file>