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62" r:id="rId3"/>
    <p:sldId id="281" r:id="rId4"/>
    <p:sldId id="282" r:id="rId5"/>
    <p:sldId id="283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3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681" autoAdjust="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EEFA6-EF08-4A90-A693-3AA5F3F52007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19912-0BC1-4F8C-BF09-60B94D2C02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0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70E05-69B7-4091-9400-C2D18086DBC0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690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70E05-69B7-4091-9400-C2D18086DBC0}" type="slidenum">
              <a:rPr lang="en-US" altLang="en-US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190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70E05-69B7-4091-9400-C2D18086DBC0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190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70E05-69B7-4091-9400-C2D18086DBC0}" type="slidenum">
              <a:rPr lang="en-US" altLang="en-US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190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70E05-69B7-4091-9400-C2D18086DBC0}" type="slidenum">
              <a:rPr lang="en-US" altLang="en-US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190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70E05-69B7-4091-9400-C2D18086DBC0}" type="slidenum">
              <a:rPr lang="en-US" altLang="en-US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19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51C5A-7422-43A0-94E0-79E3EDF44A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4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9729B-0FF8-4D95-9265-A13AC80F28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1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ABF4A-F174-4DB9-8390-2DD08DD342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55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944148-826F-46CF-B3E4-80CAA7E2BD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7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D34F9-3C40-47B3-ADD0-680E115A777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3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629E2-1A3E-421D-AAEC-589D84FEE80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5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381F2-9C13-48F1-BEE4-60D09C39A5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4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99FDA-4591-437B-B566-3323BED37A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1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864CB-8509-4995-A508-9A1C0D52C1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0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67FD7-8063-4179-AF56-BCB1179D97E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9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710C8-4302-4AE6-BA59-963495F74A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0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276AD-DD2B-4F48-B1D8-DE9208D28F8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6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77C3D3-EBBA-4100-A4F3-2642BFC0EF1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33" name="Picture 9" descr="Sri Sathya Sai Background copy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46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88913"/>
            <a:ext cx="7812087" cy="792162"/>
          </a:xfrm>
        </p:spPr>
        <p:txBody>
          <a:bodyPr/>
          <a:lstStyle/>
          <a:p>
            <a:pPr algn="r"/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International </a:t>
            </a:r>
            <a:r>
              <a:rPr lang="en-GB" alt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Sathya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 Sai Youth Council</a:t>
            </a:r>
            <a:b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</a:br>
            <a:endParaRPr lang="en-US" alt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1747" name="Picture 3" descr="12jy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8" r="12462"/>
          <a:stretch>
            <a:fillRect/>
          </a:stretch>
        </p:blipFill>
        <p:spPr bwMode="auto">
          <a:xfrm>
            <a:off x="250825" y="44450"/>
            <a:ext cx="1184275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5" y="2348880"/>
            <a:ext cx="8497887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altLang="en-US" sz="3600" dirty="0">
              <a:solidFill>
                <a:srgbClr val="000066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68760"/>
            <a:ext cx="9144001" cy="63367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824" y="1772816"/>
            <a:ext cx="41051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International Youth Coordinators Report</a:t>
            </a:r>
          </a:p>
          <a:p>
            <a:r>
              <a:rPr lang="en-AU" sz="2800" b="1" dirty="0" smtClean="0"/>
              <a:t>July 2014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5661248"/>
            <a:ext cx="4105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Shivendra Kumar</a:t>
            </a:r>
          </a:p>
          <a:p>
            <a:r>
              <a:rPr lang="en-GB" b="1" dirty="0" smtClean="0"/>
              <a:t>10 July </a:t>
            </a:r>
            <a:r>
              <a:rPr lang="en-GB" b="1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88913"/>
            <a:ext cx="7812087" cy="792162"/>
          </a:xfrm>
        </p:spPr>
        <p:txBody>
          <a:bodyPr/>
          <a:lstStyle/>
          <a:p>
            <a:pPr algn="r"/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Sathya </a:t>
            </a:r>
            <a: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  <a:t>Sai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International Youth Council</a:t>
            </a:r>
            <a: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Activities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Report Nov 2013 -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July 2014</a:t>
            </a:r>
            <a:endParaRPr lang="en-US" alt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1747" name="Picture 3" descr="12jy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8" r="12462"/>
          <a:stretch>
            <a:fillRect/>
          </a:stretch>
        </p:blipFill>
        <p:spPr bwMode="auto">
          <a:xfrm>
            <a:off x="250825" y="44450"/>
            <a:ext cx="1184275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5" y="1484784"/>
            <a:ext cx="849788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42950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Completion of the Serve the Planet 2013 Project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Distribution of the final report</a:t>
            </a:r>
          </a:p>
          <a:p>
            <a:pPr marL="742950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Commencement of the Serve the Planet 2014 Project</a:t>
            </a:r>
            <a:endParaRPr lang="en-US" altLang="en-US" sz="3200" b="1" dirty="0">
              <a:solidFill>
                <a:srgbClr val="000066"/>
              </a:solidFill>
              <a:latin typeface="Arial Narrow" pitchFamily="34" charset="0"/>
            </a:endParaRP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Theme: </a:t>
            </a:r>
            <a:r>
              <a:rPr lang="en-US" altLang="en-US" sz="2800" b="1" dirty="0" smtClean="0">
                <a:solidFill>
                  <a:schemeClr val="bg1"/>
                </a:solidFill>
                <a:latin typeface="Arial Narrow" pitchFamily="34" charset="0"/>
              </a:rPr>
              <a:t>Children our future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Information presentation to Prashanti Council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Project ideas and milestones communicated</a:t>
            </a:r>
            <a:endParaRPr lang="en-US" altLang="en-US" sz="2800" dirty="0">
              <a:solidFill>
                <a:schemeClr val="bg1"/>
              </a:solidFill>
              <a:latin typeface="Arial Narrow" pitchFamily="34" charset="0"/>
            </a:endParaRPr>
          </a:p>
          <a:p>
            <a:pPr marL="742950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en-US" sz="3200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977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88913"/>
            <a:ext cx="7812087" cy="792162"/>
          </a:xfrm>
        </p:spPr>
        <p:txBody>
          <a:bodyPr/>
          <a:lstStyle/>
          <a:p>
            <a:pPr algn="r"/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Sathya </a:t>
            </a:r>
            <a: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  <a:t>Sai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International Youth Council</a:t>
            </a:r>
            <a: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Activities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Report Nov 2013 -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July 2014</a:t>
            </a:r>
            <a:endParaRPr lang="en-US" alt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1747" name="Picture 3" descr="12jy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8" r="12462"/>
          <a:stretch>
            <a:fillRect/>
          </a:stretch>
        </p:blipFill>
        <p:spPr bwMode="auto">
          <a:xfrm>
            <a:off x="250825" y="44450"/>
            <a:ext cx="1184275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5" y="1484784"/>
            <a:ext cx="849788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42950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3200" b="1" dirty="0" err="1" smtClean="0">
                <a:solidFill>
                  <a:srgbClr val="000066"/>
                </a:solidFill>
                <a:latin typeface="Arial Narrow" pitchFamily="34" charset="0"/>
              </a:rPr>
              <a:t>Sathya</a:t>
            </a:r>
            <a:r>
              <a:rPr lang="en-US" alt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US" altLang="en-US" sz="3200" b="1" dirty="0">
                <a:solidFill>
                  <a:srgbClr val="000066"/>
                </a:solidFill>
                <a:latin typeface="Arial Narrow" pitchFamily="34" charset="0"/>
              </a:rPr>
              <a:t>Sai International Youth Festival Survey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Feedback received from 1000+ Youth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Provided an understanding of expectations of the festival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Festival confirmed for July 2016, before Guru </a:t>
            </a:r>
            <a:r>
              <a:rPr lang="en-US" alt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Poornima</a:t>
            </a:r>
            <a:endParaRPr lang="en-US" altLang="en-US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Allows youth to be part of the World Conference in 2015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Planning commenced.</a:t>
            </a:r>
            <a:endParaRPr lang="en-US" altLang="en-US" sz="2800" dirty="0">
              <a:solidFill>
                <a:schemeClr val="bg1"/>
              </a:solidFill>
              <a:latin typeface="Arial Narrow" pitchFamily="34" charset="0"/>
            </a:endParaRPr>
          </a:p>
          <a:p>
            <a:pPr marL="742950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en-US" sz="3200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31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88913"/>
            <a:ext cx="7812087" cy="792162"/>
          </a:xfrm>
        </p:spPr>
        <p:txBody>
          <a:bodyPr/>
          <a:lstStyle/>
          <a:p>
            <a:pPr algn="r"/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Sathya </a:t>
            </a:r>
            <a: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  <a:t>Sai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International Youth Council</a:t>
            </a:r>
            <a: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Activities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Report Nov 2013 -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July 2014</a:t>
            </a:r>
            <a:endParaRPr lang="en-US" alt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1747" name="Picture 3" descr="12jy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8" r="12462"/>
          <a:stretch>
            <a:fillRect/>
          </a:stretch>
        </p:blipFill>
        <p:spPr bwMode="auto">
          <a:xfrm>
            <a:off x="250825" y="44450"/>
            <a:ext cx="1184275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5" y="1484784"/>
            <a:ext cx="849788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42950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3200" b="1" dirty="0" err="1" smtClean="0">
                <a:solidFill>
                  <a:srgbClr val="000066"/>
                </a:solidFill>
                <a:latin typeface="Arial Narrow" pitchFamily="34" charset="0"/>
              </a:rPr>
              <a:t>Sathya</a:t>
            </a:r>
            <a:r>
              <a:rPr lang="en-US" alt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US" altLang="en-US" sz="3200" b="1" dirty="0">
                <a:solidFill>
                  <a:srgbClr val="000066"/>
                </a:solidFill>
                <a:latin typeface="Arial Narrow" pitchFamily="34" charset="0"/>
              </a:rPr>
              <a:t>Sai International </a:t>
            </a:r>
            <a:r>
              <a:rPr lang="en-US" alt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Leadership Program</a:t>
            </a:r>
            <a:endParaRPr lang="en-US" altLang="en-US" sz="3200" b="1" dirty="0">
              <a:solidFill>
                <a:srgbClr val="000066"/>
              </a:solidFill>
              <a:latin typeface="Arial Narrow" pitchFamily="34" charset="0"/>
            </a:endParaRP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Proposal document developed and approved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Presented to Prashanti Council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smtClean="0">
                <a:solidFill>
                  <a:schemeClr val="bg1"/>
                </a:solidFill>
                <a:latin typeface="Arial Narrow" pitchFamily="34" charset="0"/>
              </a:rPr>
              <a:t>9 modules -5 </a:t>
            </a: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online and 4 residential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Modules focus on the </a:t>
            </a:r>
            <a:r>
              <a:rPr lang="en-US" alt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Sathya</a:t>
            </a: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 Sai Organization and Leadership Skills development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Team actively working towards a November 2014 completion.</a:t>
            </a:r>
            <a:endParaRPr lang="en-US" altLang="en-US" sz="2800" dirty="0">
              <a:solidFill>
                <a:schemeClr val="bg1"/>
              </a:solidFill>
              <a:latin typeface="Arial Narrow" pitchFamily="34" charset="0"/>
            </a:endParaRPr>
          </a:p>
          <a:p>
            <a:pPr marL="742950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en-US" sz="3200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059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88913"/>
            <a:ext cx="7812087" cy="792162"/>
          </a:xfrm>
        </p:spPr>
        <p:txBody>
          <a:bodyPr/>
          <a:lstStyle/>
          <a:p>
            <a:pPr algn="r"/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Sathya </a:t>
            </a:r>
            <a: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  <a:t>Sai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International Youth Council</a:t>
            </a:r>
            <a: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Activities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Report Nov 2013 -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July 2014</a:t>
            </a:r>
            <a:endParaRPr lang="en-US" alt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1747" name="Picture 3" descr="12jy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8" r="12462"/>
          <a:stretch>
            <a:fillRect/>
          </a:stretch>
        </p:blipFill>
        <p:spPr bwMode="auto">
          <a:xfrm>
            <a:off x="250825" y="44450"/>
            <a:ext cx="1184275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5" y="1484784"/>
            <a:ext cx="849788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42950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Telephone Discussion with Zone Youth Coordinators – Feb/ March and May/ June</a:t>
            </a:r>
            <a:endParaRPr lang="en-US" altLang="en-US" sz="3200" b="1" dirty="0">
              <a:solidFill>
                <a:srgbClr val="000066"/>
              </a:solidFill>
              <a:latin typeface="Arial Narrow" pitchFamily="34" charset="0"/>
            </a:endParaRP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Pre-World Conferences and Zone Youth Conferences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Study Circle Guides for Pre-World Conference to be used by Youth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Sai Universe Website – Promotion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Serve the Planet 2014 Details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International Youth Festival Update</a:t>
            </a:r>
          </a:p>
          <a:p>
            <a:pPr marL="1200150" lvl="1" indent="-742950"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bg1"/>
                </a:solidFill>
                <a:latin typeface="Arial Narrow" pitchFamily="34" charset="0"/>
              </a:rPr>
              <a:t>International Leadership Program Update</a:t>
            </a:r>
            <a:endParaRPr lang="en-US" altLang="en-US" sz="3200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48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88913"/>
            <a:ext cx="7812087" cy="792162"/>
          </a:xfrm>
        </p:spPr>
        <p:txBody>
          <a:bodyPr/>
          <a:lstStyle/>
          <a:p>
            <a:pPr algn="r"/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Sathya </a:t>
            </a:r>
            <a: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  <a:t>Sai </a:t>
            </a:r>
            <a:r>
              <a:rPr lang="en-GB" altLang="en-US" sz="3200" dirty="0" smtClean="0">
                <a:solidFill>
                  <a:schemeClr val="bg1"/>
                </a:solidFill>
                <a:latin typeface="Arial Narrow" pitchFamily="34" charset="0"/>
              </a:rPr>
              <a:t>International Youth Council</a:t>
            </a:r>
            <a: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en-GB" altLang="en-US" sz="3200" dirty="0">
                <a:solidFill>
                  <a:schemeClr val="bg1"/>
                </a:solidFill>
                <a:latin typeface="Arial Narrow" pitchFamily="34" charset="0"/>
              </a:rPr>
            </a:br>
            <a:endParaRPr lang="en-US" alt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1747" name="Picture 3" descr="12jy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8" r="12462"/>
          <a:stretch>
            <a:fillRect/>
          </a:stretch>
        </p:blipFill>
        <p:spPr bwMode="auto">
          <a:xfrm>
            <a:off x="250825" y="44450"/>
            <a:ext cx="1184275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07504" y="1412776"/>
            <a:ext cx="878497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42950" indent="-742950" algn="l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en-US" sz="20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742950" indent="-742950" algn="l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en-US" sz="2000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1520" y="1412776"/>
            <a:ext cx="864096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marR="0" lvl="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AU" altLang="en-US" sz="3600" dirty="0" smtClean="0">
                <a:solidFill>
                  <a:srgbClr val="000066"/>
                </a:solidFill>
                <a:latin typeface="Arial Narrow" pitchFamily="34" charset="0"/>
              </a:rPr>
              <a:t>Om Sai Ram</a:t>
            </a:r>
            <a:endParaRPr lang="en-AU" altLang="en-US" sz="20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742950" marR="0" lvl="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AU" altLang="en-US" sz="20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742950" marR="0" lvl="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AU" altLang="en-US" sz="28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742950" marR="0" lvl="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AU" altLang="en-US" sz="2800" dirty="0" smtClean="0">
                <a:solidFill>
                  <a:srgbClr val="000066"/>
                </a:solidFill>
                <a:latin typeface="Arial Narrow" pitchFamily="34" charset="0"/>
              </a:rPr>
              <a:t>Shivendra Kumar</a:t>
            </a:r>
          </a:p>
          <a:p>
            <a:pPr marL="742950" marR="0" lvl="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AU" altLang="en-US" sz="2800" dirty="0" err="1" smtClean="0">
                <a:solidFill>
                  <a:srgbClr val="000066"/>
                </a:solidFill>
                <a:latin typeface="Arial Narrow" pitchFamily="34" charset="0"/>
              </a:rPr>
              <a:t>kumar.shivend@gmail.com</a:t>
            </a:r>
            <a:endParaRPr lang="en-AU" altLang="en-US" sz="2800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977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8003</TotalTime>
  <Words>223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International Sathya Sai Youth Council </vt:lpstr>
      <vt:lpstr>Sathya Sai International Youth Council Activities Report Nov 2013 - July 2014</vt:lpstr>
      <vt:lpstr>Sathya Sai International Youth Council Activities Report Nov 2013 - July 2014</vt:lpstr>
      <vt:lpstr>Sathya Sai International Youth Council Activities Report Nov 2013 - July 2014</vt:lpstr>
      <vt:lpstr>Sathya Sai International Youth Council Activities Report Nov 2013 - July 2014</vt:lpstr>
      <vt:lpstr>Sathya Sai International Youth Council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Deviesh Tankaria</dc:creator>
  <cp:lastModifiedBy>kumar shivendra</cp:lastModifiedBy>
  <cp:revision>89</cp:revision>
  <dcterms:created xsi:type="dcterms:W3CDTF">2013-10-16T19:55:12Z</dcterms:created>
  <dcterms:modified xsi:type="dcterms:W3CDTF">2014-07-09T17:37:43Z</dcterms:modified>
</cp:coreProperties>
</file>