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84" y="2645960"/>
            <a:ext cx="1502768" cy="15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550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4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2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3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04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3" name="Picture 12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16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82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88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795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11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4249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14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arvaDharma [Converted] rev 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6904" y="548209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67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60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4" y="273856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42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21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74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20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  <p:pic>
        <p:nvPicPr>
          <p:cNvPr id="5" name="Picture 4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96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 userDrawn="1"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05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1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3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Committee</a:t>
            </a:r>
            <a:br>
              <a:rPr lang="en-US" dirty="0" smtClean="0"/>
            </a:br>
            <a:r>
              <a:rPr lang="en-US" dirty="0" smtClean="0"/>
              <a:t>July 2013-July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Sadanand</a:t>
            </a:r>
          </a:p>
          <a:p>
            <a:r>
              <a:rPr lang="en-US" dirty="0" smtClean="0"/>
              <a:t>Chairman, </a:t>
            </a:r>
            <a:r>
              <a:rPr lang="en-US" dirty="0" err="1" smtClean="0"/>
              <a:t>Sathya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International IT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5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Venkatraman</a:t>
            </a:r>
            <a:r>
              <a:rPr lang="en-US" dirty="0" smtClean="0"/>
              <a:t> Sadanand</a:t>
            </a:r>
          </a:p>
          <a:p>
            <a:r>
              <a:rPr lang="en-US" dirty="0" smtClean="0"/>
              <a:t>Dr</a:t>
            </a:r>
            <a:r>
              <a:rPr lang="en-US" dirty="0" smtClean="0"/>
              <a:t>. David </a:t>
            </a:r>
            <a:r>
              <a:rPr lang="en-US" dirty="0" err="1" smtClean="0"/>
              <a:t>Gries</a:t>
            </a:r>
            <a:endParaRPr lang="en-US" dirty="0" smtClean="0"/>
          </a:p>
          <a:p>
            <a:r>
              <a:rPr lang="en-US" dirty="0" err="1" smtClean="0"/>
              <a:t>Nilesh</a:t>
            </a:r>
            <a:r>
              <a:rPr lang="en-US" dirty="0" smtClean="0"/>
              <a:t> Patel</a:t>
            </a:r>
          </a:p>
          <a:p>
            <a:r>
              <a:rPr lang="en-US" dirty="0" err="1" smtClean="0"/>
              <a:t>Venkatakrishnan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endParaRPr lang="en-US" dirty="0" smtClean="0"/>
          </a:p>
          <a:p>
            <a:r>
              <a:rPr lang="en-US" dirty="0" smtClean="0"/>
              <a:t>Adriano </a:t>
            </a:r>
            <a:r>
              <a:rPr lang="en-US" dirty="0" err="1" smtClean="0"/>
              <a:t>Bratovic</a:t>
            </a:r>
            <a:endParaRPr lang="en-US" dirty="0" smtClean="0"/>
          </a:p>
          <a:p>
            <a:r>
              <a:rPr lang="en-US" dirty="0" smtClean="0"/>
              <a:t>Tomas </a:t>
            </a:r>
            <a:r>
              <a:rPr lang="en-US" dirty="0" err="1" smtClean="0"/>
              <a:t>Bures</a:t>
            </a:r>
            <a:endParaRPr lang="en-US" dirty="0" smtClean="0"/>
          </a:p>
          <a:p>
            <a:r>
              <a:rPr lang="en-US" dirty="0" err="1" smtClean="0"/>
              <a:t>Amrit</a:t>
            </a:r>
            <a:r>
              <a:rPr lang="en-US" dirty="0" smtClean="0"/>
              <a:t> </a:t>
            </a:r>
            <a:r>
              <a:rPr lang="en-US" dirty="0" err="1" smtClean="0"/>
              <a:t>Kirpalani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93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67"/>
            <a:ext cx="9144000" cy="62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3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ume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67"/>
            <a:ext cx="9144000" cy="62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38"/>
            <a:ext cx="9144000" cy="62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ilippin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12"/>
            <a:ext cx="9144000" cy="60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0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</a:t>
            </a:r>
            <a:r>
              <a:rPr lang="en-US" dirty="0" err="1" smtClean="0"/>
              <a:t>Sathyasai.org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5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Next Steps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development of </a:t>
            </a:r>
            <a:r>
              <a:rPr lang="en-US" dirty="0" err="1" smtClean="0"/>
              <a:t>sathyasai.org</a:t>
            </a:r>
            <a:endParaRPr lang="en-US" dirty="0" smtClean="0"/>
          </a:p>
          <a:p>
            <a:r>
              <a:rPr lang="en-US" dirty="0" smtClean="0"/>
              <a:t>Build an IT support group in each zone with the help of zonal Chairs</a:t>
            </a:r>
          </a:p>
          <a:p>
            <a:r>
              <a:rPr lang="en-US" dirty="0" smtClean="0"/>
              <a:t>Build bridges and liaisons with zonal IT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960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639" y="2721567"/>
            <a:ext cx="6889150" cy="14096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Jai </a:t>
            </a:r>
            <a:r>
              <a:rPr lang="en-US" sz="6000" dirty="0" err="1" smtClean="0"/>
              <a:t>Sai</a:t>
            </a:r>
            <a:r>
              <a:rPr lang="en-US" sz="6000" dirty="0" smtClean="0"/>
              <a:t> Ram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255501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aiPresentationOrange4x3 ALT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469539-B3B1-4C60-9789-5D0ADB9D1AA3}" vid="{2824B3B7-00D4-4FD1-9C9D-27F02536B4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SaiPresentationOrange4x3 ALT.potx</Template>
  <TotalTime>1276</TotalTime>
  <Words>66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SaiPresentationOrange4x3 ALT</vt:lpstr>
      <vt:lpstr>IT Committee July 2013-July 2014</vt:lpstr>
      <vt:lpstr>IT Committee</vt:lpstr>
      <vt:lpstr>PowerPoint Presentation</vt:lpstr>
      <vt:lpstr>PowerPoint Presentation</vt:lpstr>
      <vt:lpstr>PowerPoint Presentation</vt:lpstr>
      <vt:lpstr>PowerPoint Presentation</vt:lpstr>
      <vt:lpstr>The New Sathyasai.org</vt:lpstr>
      <vt:lpstr>Next Steps</vt:lpstr>
      <vt:lpstr>Jai Sai 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Pravin Wagh</dc:creator>
  <cp:lastModifiedBy>Nilesh Patel</cp:lastModifiedBy>
  <cp:revision>24</cp:revision>
  <dcterms:created xsi:type="dcterms:W3CDTF">2014-06-08T17:09:16Z</dcterms:created>
  <dcterms:modified xsi:type="dcterms:W3CDTF">2014-07-11T04:29:29Z</dcterms:modified>
</cp:coreProperties>
</file>